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074E-05AD-4D92-A276-9D603290A4E2}" type="datetimeFigureOut">
              <a:rPr lang="tr-TR" smtClean="0"/>
              <a:t>26.02.2018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6EF-671B-47FC-A788-CBC288F837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6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074E-05AD-4D92-A276-9D603290A4E2}" type="datetimeFigureOut">
              <a:rPr lang="tr-TR" smtClean="0"/>
              <a:t>26.02.2018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6EF-671B-47FC-A788-CBC288F837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96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074E-05AD-4D92-A276-9D603290A4E2}" type="datetimeFigureOut">
              <a:rPr lang="tr-TR" smtClean="0"/>
              <a:t>26.02.2018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6EF-671B-47FC-A788-CBC288F837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149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074E-05AD-4D92-A276-9D603290A4E2}" type="datetimeFigureOut">
              <a:rPr lang="tr-TR" smtClean="0"/>
              <a:t>26.02.2018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6EF-671B-47FC-A788-CBC288F837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97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074E-05AD-4D92-A276-9D603290A4E2}" type="datetimeFigureOut">
              <a:rPr lang="tr-TR" smtClean="0"/>
              <a:t>26.02.2018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6EF-671B-47FC-A788-CBC288F837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662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074E-05AD-4D92-A276-9D603290A4E2}" type="datetimeFigureOut">
              <a:rPr lang="tr-TR" smtClean="0"/>
              <a:t>26.02.2018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6EF-671B-47FC-A788-CBC288F837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89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074E-05AD-4D92-A276-9D603290A4E2}" type="datetimeFigureOut">
              <a:rPr lang="tr-TR" smtClean="0"/>
              <a:t>26.02.2018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6EF-671B-47FC-A788-CBC288F837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91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074E-05AD-4D92-A276-9D603290A4E2}" type="datetimeFigureOut">
              <a:rPr lang="tr-TR" smtClean="0"/>
              <a:t>26.02.2018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6EF-671B-47FC-A788-CBC288F837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488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074E-05AD-4D92-A276-9D603290A4E2}" type="datetimeFigureOut">
              <a:rPr lang="tr-TR" smtClean="0"/>
              <a:t>26.02.2018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6EF-671B-47FC-A788-CBC288F837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59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074E-05AD-4D92-A276-9D603290A4E2}" type="datetimeFigureOut">
              <a:rPr lang="tr-TR" smtClean="0"/>
              <a:t>26.02.2018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6EF-671B-47FC-A788-CBC288F837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44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074E-05AD-4D92-A276-9D603290A4E2}" type="datetimeFigureOut">
              <a:rPr lang="tr-TR" smtClean="0"/>
              <a:t>26.02.2018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6EF-671B-47FC-A788-CBC288F837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92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1074E-05AD-4D92-A276-9D603290A4E2}" type="datetimeFigureOut">
              <a:rPr lang="tr-TR" smtClean="0"/>
              <a:t>26.02.2018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2E6EF-671B-47FC-A788-CBC288F837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26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79" y="268214"/>
            <a:ext cx="1404000" cy="13562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8247" y="453913"/>
            <a:ext cx="608923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tr-TR" sz="2800" dirty="0" smtClean="0">
                <a:solidFill>
                  <a:srgbClr val="00B0F0"/>
                </a:solidFill>
              </a:rPr>
              <a:t>2. Ulaştırma </a:t>
            </a:r>
            <a:r>
              <a:rPr lang="tr-TR" sz="2800" dirty="0" smtClean="0">
                <a:solidFill>
                  <a:srgbClr val="00B0F0"/>
                </a:solidFill>
              </a:rPr>
              <a:t>ve Lojistik Ulusal Kongresi</a:t>
            </a:r>
          </a:p>
          <a:p>
            <a:pPr algn="r"/>
            <a:r>
              <a:rPr lang="en-US" sz="2000" dirty="0" smtClean="0">
                <a:solidFill>
                  <a:srgbClr val="FF0000"/>
                </a:solidFill>
              </a:rPr>
              <a:t>http://ulk.ist/                   </a:t>
            </a:r>
            <a:r>
              <a:rPr lang="tr-TR" sz="2000" dirty="0" smtClean="0">
                <a:solidFill>
                  <a:srgbClr val="FF0000"/>
                </a:solidFill>
              </a:rPr>
              <a:t>22-23 Kasım 2018, Sakarya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044" y="2023009"/>
            <a:ext cx="7177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dirty="0" smtClean="0"/>
              <a:t>Başlık</a:t>
            </a:r>
            <a:endParaRPr lang="tr-TR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987228" y="4919958"/>
            <a:ext cx="7185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Yazar</a:t>
            </a:r>
            <a:r>
              <a:rPr lang="en-US" dirty="0" smtClean="0"/>
              <a:t>(lar) </a:t>
            </a:r>
            <a:r>
              <a:rPr lang="en-US" dirty="0" err="1" smtClean="0"/>
              <a:t>Ünvan</a:t>
            </a:r>
            <a:r>
              <a:rPr lang="en-US" dirty="0" smtClean="0"/>
              <a:t>, Ad, </a:t>
            </a:r>
            <a:r>
              <a:rPr lang="en-US" dirty="0" err="1" smtClean="0"/>
              <a:t>Soyad</a:t>
            </a:r>
            <a:endParaRPr lang="en-US" dirty="0" smtClean="0"/>
          </a:p>
          <a:p>
            <a:pPr algn="ctr"/>
            <a:r>
              <a:rPr lang="en-US" dirty="0" err="1" smtClean="0"/>
              <a:t>Kurum</a:t>
            </a:r>
            <a:r>
              <a:rPr lang="en-US" dirty="0" smtClean="0"/>
              <a:t>, E-Posta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023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08733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965665"/>
            <a:ext cx="720000" cy="694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55206" y="6004806"/>
            <a:ext cx="695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Yazar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(lar) [ Ad,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Soyad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]</a:t>
            </a:r>
          </a:p>
          <a:p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Ulaştırma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Lojistik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Ulusal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Kongresi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-2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Kasım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201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9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08733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965665"/>
            <a:ext cx="720000" cy="694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55206" y="6004806"/>
            <a:ext cx="695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Yazar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(lar) [ Ad,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Soyad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]</a:t>
            </a:r>
          </a:p>
          <a:p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Ulaştırma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Lojistik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Ulusal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Kongresi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-2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Kası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 201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79" y="268214"/>
            <a:ext cx="1404000" cy="13562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8247" y="453913"/>
            <a:ext cx="587029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tr-TR" sz="2800" dirty="0" smtClean="0">
                <a:solidFill>
                  <a:srgbClr val="00B0F0"/>
                </a:solidFill>
              </a:rPr>
              <a:t>2. Ulaştırma </a:t>
            </a:r>
            <a:r>
              <a:rPr lang="tr-TR" sz="2800" dirty="0" smtClean="0">
                <a:solidFill>
                  <a:srgbClr val="00B0F0"/>
                </a:solidFill>
              </a:rPr>
              <a:t>ve Lojistik Ulusal Kongresi</a:t>
            </a:r>
          </a:p>
          <a:p>
            <a:pPr algn="r"/>
            <a:r>
              <a:rPr lang="en-US" sz="2000" dirty="0" smtClean="0">
                <a:solidFill>
                  <a:srgbClr val="FF0000"/>
                </a:solidFill>
              </a:rPr>
              <a:t>http://ulk.ist/                   </a:t>
            </a:r>
            <a:r>
              <a:rPr lang="tr-TR" sz="2000" dirty="0" smtClean="0">
                <a:solidFill>
                  <a:srgbClr val="FF0000"/>
                </a:solidFill>
              </a:rPr>
              <a:t>22-23 Kasım 2018, Sakarya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044" y="2023009"/>
            <a:ext cx="7177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Sunum</a:t>
            </a:r>
            <a:r>
              <a:rPr lang="en-US" sz="4800" dirty="0" smtClean="0"/>
              <a:t> </a:t>
            </a:r>
            <a:r>
              <a:rPr lang="en-US" sz="4800" dirty="0" err="1" smtClean="0"/>
              <a:t>Sonu</a:t>
            </a:r>
            <a:endParaRPr lang="tr-TR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987228" y="4919958"/>
            <a:ext cx="7185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Yazar</a:t>
            </a:r>
            <a:r>
              <a:rPr lang="en-US" dirty="0" smtClean="0"/>
              <a:t>(lar) </a:t>
            </a:r>
            <a:r>
              <a:rPr lang="en-US" dirty="0" err="1" smtClean="0"/>
              <a:t>Ünvan</a:t>
            </a:r>
            <a:r>
              <a:rPr lang="en-US" dirty="0" smtClean="0"/>
              <a:t>, Ad, </a:t>
            </a:r>
            <a:r>
              <a:rPr lang="en-US" dirty="0" err="1" smtClean="0"/>
              <a:t>Soyad</a:t>
            </a:r>
            <a:endParaRPr lang="en-US" dirty="0" smtClean="0"/>
          </a:p>
          <a:p>
            <a:pPr algn="ctr"/>
            <a:r>
              <a:rPr lang="en-US" dirty="0" err="1" smtClean="0"/>
              <a:t>Kurum</a:t>
            </a:r>
            <a:r>
              <a:rPr lang="en-US" dirty="0" smtClean="0"/>
              <a:t>, E-Posta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303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100</Words>
  <Application>Microsoft Office PowerPoint</Application>
  <PresentationFormat>Ekran Gösterisi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Ulaştırma ve Lojistik Ulusal Kongresi</dc:title>
  <dc:creator>Bahadır Fatih YILDIRIM</dc:creator>
  <cp:lastModifiedBy>Büşra</cp:lastModifiedBy>
  <cp:revision>4</cp:revision>
  <dcterms:created xsi:type="dcterms:W3CDTF">2017-09-14T07:02:07Z</dcterms:created>
  <dcterms:modified xsi:type="dcterms:W3CDTF">2018-02-26T12:38:46Z</dcterms:modified>
</cp:coreProperties>
</file>